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D852-2527-48F1-BDE1-7448CE424EAD}" type="datetimeFigureOut">
              <a:rPr lang="en-US" smtClean="0"/>
              <a:t>12/7/16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3073-11CB-4FB2-B592-215F6A8C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60488" y="1122363"/>
            <a:ext cx="4041775" cy="30321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0914" indent="-281121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4483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4277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4070" indent="-22489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3863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3657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3450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3244" indent="-22489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AA3DC79-96B2-43EC-976D-444D7D3ABBCC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43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adv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Hob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shifting frequency changed from 50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nos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to 30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nos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in </a:t>
            </a:r>
            <a:r>
              <a:rPr lang="en-US" sz="1050" b="1" dirty="0" err="1" smtClean="0">
                <a:latin typeface="Calibri" pitchFamily="34" charset="0"/>
                <a:cs typeface="Calibri" pitchFamily="34" charset="0"/>
              </a:rPr>
              <a:t>hobing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 operation.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IQA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240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A225</a:t>
            </a:r>
            <a:endParaRPr lang="en-US" sz="105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A225 </a:t>
            </a:r>
            <a:endParaRPr lang="en-US" sz="105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b="1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Hobing</a:t>
            </a:r>
            <a:endParaRPr lang="en-US" sz="105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Hobing</a:t>
            </a:r>
            <a:endParaRPr lang="en-US" sz="105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THEME: </a:t>
            </a:r>
            <a:r>
              <a:rPr lang="en-US" altLang="en-US" sz="1050" b="1" dirty="0">
                <a:solidFill>
                  <a:schemeClr val="tx2"/>
                </a:solidFill>
                <a:latin typeface="Calibri" pitchFamily="34" charset="0"/>
              </a:rPr>
              <a:t>To Eliminate rejection  A225 </a:t>
            </a:r>
            <a:r>
              <a:rPr lang="en-US" altLang="en-US" sz="1050" b="1" dirty="0" smtClean="0">
                <a:solidFill>
                  <a:schemeClr val="tx2"/>
                </a:solidFill>
                <a:latin typeface="Calibri" pitchFamily="34" charset="0"/>
              </a:rPr>
              <a:t> shaft driving Burr </a:t>
            </a:r>
            <a:r>
              <a:rPr lang="en-US" altLang="en-US" sz="1050" b="1" dirty="0">
                <a:solidFill>
                  <a:schemeClr val="tx2"/>
                </a:solidFill>
                <a:latin typeface="Calibri" pitchFamily="34" charset="0"/>
              </a:rPr>
              <a:t>stick on gear flanks</a:t>
            </a:r>
            <a:endParaRPr lang="en-US" altLang="en-US" sz="105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:-  </a:t>
            </a:r>
            <a:r>
              <a:rPr lang="en-US" altLang="en-US" sz="1050" b="1" dirty="0">
                <a:solidFill>
                  <a:schemeClr val="tx2"/>
                </a:solidFill>
                <a:latin typeface="Calibri" pitchFamily="34" charset="0"/>
              </a:rPr>
              <a:t>A225  shaft driving Burr stick on gear flanks</a:t>
            </a:r>
            <a:endParaRPr lang="en-US" altLang="en-US" sz="105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219201"/>
            <a:ext cx="3273425" cy="760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:- 1.Hob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shifting frequency changed from 50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nos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to 30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nos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in </a:t>
            </a:r>
            <a:r>
              <a:rPr lang="en-US" sz="1050" b="1" dirty="0" err="1">
                <a:latin typeface="Calibri" pitchFamily="34" charset="0"/>
                <a:cs typeface="Calibri" pitchFamily="34" charset="0"/>
              </a:rPr>
              <a:t>hobing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 operation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2.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2)Gear Rolling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checking operation started in finish stage to check high points and burr sticky detection.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285875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12900"/>
            <a:ext cx="1295400" cy="18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81925" y="1285875"/>
            <a:ext cx="1217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87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69063" y="2112963"/>
            <a:ext cx="2514600" cy="46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  :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Dhananjay , Santosh,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Sachin, </a:t>
            </a:r>
            <a:r>
              <a:rPr lang="en-US" altLang="en-US" sz="1050" b="1" dirty="0" err="1">
                <a:latin typeface="Calibri" pitchFamily="34" charset="0"/>
                <a:cs typeface="Calibri" pitchFamily="34" charset="0"/>
              </a:rPr>
              <a:t>Sangita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3825" y="2581275"/>
            <a:ext cx="25130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733675"/>
            <a:ext cx="2513012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Avoid line mark rejection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8000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altLang="en-US" sz="1050" b="1" dirty="0" err="1">
                <a:latin typeface="Calibri" pitchFamily="34" charset="0"/>
                <a:cs typeface="Calibri" pitchFamily="34" charset="0"/>
              </a:rPr>
              <a:t>Sandip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Patil, Sunil </a:t>
            </a:r>
            <a:r>
              <a:rPr lang="en-US" altLang="en-US" sz="1050" b="1" dirty="0" err="1">
                <a:latin typeface="Calibri" pitchFamily="34" charset="0"/>
                <a:cs typeface="Calibri" pitchFamily="34" charset="0"/>
              </a:rPr>
              <a:t>kinkar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41650" cy="23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   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:-IQA Team.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 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18.05.2016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657600"/>
            <a:ext cx="3049588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altLang="en-US" sz="1100" b="1" dirty="0">
                <a:solidFill>
                  <a:schemeClr val="tx2"/>
                </a:solidFill>
                <a:latin typeface="Calibri" pitchFamily="34" charset="0"/>
              </a:rPr>
              <a:t>A225  shaft driving Burr stick on gear flanks</a:t>
            </a:r>
            <a:endParaRPr lang="en-US" altLang="en-US" sz="1100" dirty="0">
              <a:solidFill>
                <a:schemeClr val="tx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</a:rPr>
              <a:t>:-</a:t>
            </a:r>
            <a:r>
              <a:rPr lang="en-US" altLang="en-US" sz="1100" b="1" dirty="0">
                <a:solidFill>
                  <a:schemeClr val="tx2"/>
                </a:solidFill>
                <a:latin typeface="Calibri" pitchFamily="34" charset="0"/>
              </a:rPr>
              <a:t>Excessive Hob </a:t>
            </a:r>
            <a:r>
              <a:rPr lang="en-US" altLang="en-US" sz="1100" b="1" dirty="0" smtClean="0">
                <a:solidFill>
                  <a:schemeClr val="tx2"/>
                </a:solidFill>
                <a:latin typeface="Calibri" pitchFamily="34" charset="0"/>
              </a:rPr>
              <a:t>Blunt. </a:t>
            </a:r>
            <a:endParaRPr lang="en-US" altLang="en-US" sz="1100" b="1" dirty="0">
              <a:solidFill>
                <a:schemeClr val="tx2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</a:rPr>
              <a:t>Hob changing and shifting frequency is more.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352800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322388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Hob shifting</a:t>
            </a:r>
          </a:p>
          <a:p>
            <a:pPr>
              <a:defRPr/>
            </a:pPr>
            <a:endParaRPr lang="en-US" sz="1050" dirty="0"/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Check  visually.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b="1" dirty="0">
              <a:solidFill>
                <a:srgbClr val="0000CC"/>
              </a:solidFill>
              <a:latin typeface="Calibri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After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30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No’s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altLang="en-US" sz="1050" b="1" dirty="0">
                <a:latin typeface="Calibri" pitchFamily="34" charset="0"/>
              </a:rPr>
              <a:t>Hob changing and shifting frequency is more.</a:t>
            </a:r>
          </a:p>
        </p:txBody>
      </p:sp>
      <p:cxnSp>
        <p:nvCxnSpPr>
          <p:cNvPr id="119" name="Straight Connector 118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10600" y="6477000"/>
            <a:ext cx="304800" cy="30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263820D-D251-4C08-9342-BCDB0899B1F5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478588" y="4903788"/>
          <a:ext cx="2513012" cy="1592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784"/>
                <a:gridCol w="468263"/>
                <a:gridCol w="1014570"/>
                <a:gridCol w="702395"/>
              </a:tblGrid>
              <a:tr h="298097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986">
                <a:tc>
                  <a:txBody>
                    <a:bodyPr/>
                    <a:lstStyle/>
                    <a:p>
                      <a:r>
                        <a:rPr lang="en-US" sz="7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Sr. 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RESPONCIBILITY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352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A225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Geaer</a:t>
                      </a:r>
                      <a:r>
                        <a:rPr lang="en-US" sz="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Mr.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Khengat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02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233" name="TextBox 2"/>
          <p:cNvSpPr txBox="1">
            <a:spLocks noChangeArrowheads="1"/>
          </p:cNvSpPr>
          <p:nvPr/>
        </p:nvSpPr>
        <p:spPr bwMode="auto">
          <a:xfrm>
            <a:off x="147638" y="1824038"/>
            <a:ext cx="3055937" cy="184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77" name="Rectangle 47"/>
          <p:cNvSpPr>
            <a:spLocks noChangeArrowheads="1"/>
          </p:cNvSpPr>
          <p:nvPr/>
        </p:nvSpPr>
        <p:spPr bwMode="auto">
          <a:xfrm>
            <a:off x="6478588" y="195103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78" name="Rectangle 51"/>
          <p:cNvSpPr>
            <a:spLocks noChangeArrowheads="1"/>
          </p:cNvSpPr>
          <p:nvPr/>
        </p:nvSpPr>
        <p:spPr bwMode="auto">
          <a:xfrm>
            <a:off x="7773988" y="1955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" name="Rectangle 47"/>
          <p:cNvSpPr>
            <a:spLocks noChangeArrowheads="1"/>
          </p:cNvSpPr>
          <p:nvPr/>
        </p:nvSpPr>
        <p:spPr bwMode="auto">
          <a:xfrm>
            <a:off x="6478588" y="17970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82" name="Rectangle 49"/>
          <p:cNvSpPr>
            <a:spLocks noChangeArrowheads="1"/>
          </p:cNvSpPr>
          <p:nvPr/>
        </p:nvSpPr>
        <p:spPr bwMode="auto">
          <a:xfrm>
            <a:off x="7772400" y="1612900"/>
            <a:ext cx="1217613" cy="18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18.05.2016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4" name="Rectangle 51"/>
          <p:cNvSpPr>
            <a:spLocks noChangeArrowheads="1"/>
          </p:cNvSpPr>
          <p:nvPr/>
        </p:nvSpPr>
        <p:spPr bwMode="auto">
          <a:xfrm>
            <a:off x="7773988" y="17970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25.05.2016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5" name="Rectangle 45"/>
          <p:cNvSpPr>
            <a:spLocks noChangeArrowheads="1"/>
          </p:cNvSpPr>
          <p:nvPr/>
        </p:nvSpPr>
        <p:spPr bwMode="auto">
          <a:xfrm>
            <a:off x="6478588" y="1438275"/>
            <a:ext cx="1295400" cy="17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86" name="Rectangle 49"/>
          <p:cNvSpPr>
            <a:spLocks noChangeArrowheads="1"/>
          </p:cNvSpPr>
          <p:nvPr/>
        </p:nvSpPr>
        <p:spPr bwMode="auto">
          <a:xfrm>
            <a:off x="7773988" y="1438275"/>
            <a:ext cx="1217612" cy="174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79" name="Rounded Rectangle 96"/>
          <p:cNvSpPr>
            <a:spLocks noChangeArrowheads="1"/>
          </p:cNvSpPr>
          <p:nvPr/>
        </p:nvSpPr>
        <p:spPr bwMode="auto">
          <a:xfrm>
            <a:off x="209550" y="3373438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80" name="Rounded Rectangle 95"/>
          <p:cNvSpPr>
            <a:spLocks noChangeArrowheads="1"/>
          </p:cNvSpPr>
          <p:nvPr/>
        </p:nvSpPr>
        <p:spPr bwMode="auto">
          <a:xfrm>
            <a:off x="5559425" y="33258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pic>
        <p:nvPicPr>
          <p:cNvPr id="83" name="Picture 82" descr="P_20160615_105946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533" y="2059636"/>
            <a:ext cx="2367642" cy="1313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Picture 2" descr="C:\Users\qa119\Desktop\IMG_20160618_12141988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2" y="1947549"/>
            <a:ext cx="1534958" cy="1481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000500"/>
            <a:ext cx="28194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083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On-screen Show (4:3)</PresentationFormat>
  <Paragraphs>77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Dilip Muley</cp:lastModifiedBy>
  <cp:revision>3</cp:revision>
  <dcterms:created xsi:type="dcterms:W3CDTF">2006-08-16T00:00:00Z</dcterms:created>
  <dcterms:modified xsi:type="dcterms:W3CDTF">2016-12-07T09:53:34Z</dcterms:modified>
</cp:coreProperties>
</file>